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7" autoAdjust="0"/>
    <p:restoredTop sz="94708" autoAdjust="0"/>
  </p:normalViewPr>
  <p:slideViewPr>
    <p:cSldViewPr>
      <p:cViewPr>
        <p:scale>
          <a:sx n="100" d="100"/>
          <a:sy n="100" d="100"/>
        </p:scale>
        <p:origin x="486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/>
          <a:srcRect t="-1" b="2216"/>
          <a:stretch/>
        </p:blipFill>
        <p:spPr>
          <a:xfrm>
            <a:off x="0" y="-2686050"/>
            <a:ext cx="9144000" cy="67246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91000"/>
            <a:ext cx="7391400" cy="24384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zh-TW" sz="2800" dirty="0" smtClean="0"/>
              <a:t>Project name : CPU information detector</a:t>
            </a:r>
          </a:p>
          <a:p>
            <a:pPr algn="l"/>
            <a:r>
              <a:rPr lang="en-US" altLang="zh-TW" sz="2800" dirty="0" smtClean="0"/>
              <a:t>Student name : Yen-Lin , Chiu</a:t>
            </a:r>
          </a:p>
          <a:p>
            <a:pPr algn="l"/>
            <a:r>
              <a:rPr lang="en-US" altLang="zh-TW" sz="2800" dirty="0" smtClean="0"/>
              <a:t>Student ID : 9196</a:t>
            </a:r>
          </a:p>
          <a:p>
            <a:pPr algn="r"/>
            <a:r>
              <a:rPr lang="en-US" altLang="zh-TW" sz="2800" dirty="0" smtClean="0"/>
              <a:t>Ryan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altLang="zh-TW" sz="6600" dirty="0" smtClean="0"/>
              <a:t>CS 480 Team Project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03756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3902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" grpId="1" uiExpand="1" build="p" animBg="1"/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566928"/>
          </a:xfrm>
        </p:spPr>
        <p:txBody>
          <a:bodyPr/>
          <a:lstStyle/>
          <a:p>
            <a:pPr algn="ctr"/>
            <a:r>
              <a:rPr lang="en-US" altLang="zh-TW" sz="3600" dirty="0" smtClean="0"/>
              <a:t>The structure of program </a:t>
            </a:r>
            <a:endParaRPr lang="zh-TW" altLang="en-US" sz="36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67600" y="3078162"/>
            <a:ext cx="1119731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43200" y="1017903"/>
            <a:ext cx="4240893" cy="4427222"/>
            <a:chOff x="2743200" y="1017903"/>
            <a:chExt cx="4240893" cy="442722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1558925"/>
              <a:ext cx="4240893" cy="3886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2984501" y="1017903"/>
              <a:ext cx="3708399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sz="3200" b="1" cap="none" spc="0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Main Frame</a:t>
              </a:r>
              <a:endParaRPr lang="en-US" altLang="zh-TW" sz="32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520700" y="2476498"/>
            <a:ext cx="3708399" cy="2981327"/>
            <a:chOff x="-520700" y="2476498"/>
            <a:chExt cx="3708399" cy="298132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2971800"/>
              <a:ext cx="2209800" cy="2486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-520700" y="2476498"/>
              <a:ext cx="370839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sz="2400" b="1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Test Frame</a:t>
              </a:r>
              <a:endParaRPr lang="en-US" altLang="zh-TW" sz="2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23000" y="2535534"/>
            <a:ext cx="37083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Monitor Frame</a:t>
            </a:r>
            <a:endParaRPr lang="en-US" altLang="zh-TW" sz="2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Striped Right Arrow 16"/>
          <p:cNvSpPr/>
          <p:nvPr/>
        </p:nvSpPr>
        <p:spPr>
          <a:xfrm flipH="1">
            <a:off x="2237315" y="4837112"/>
            <a:ext cx="1841501" cy="762000"/>
          </a:xfrm>
          <a:prstGeom prst="stripedRightArrow">
            <a:avLst>
              <a:gd name="adj1" fmla="val 50001"/>
              <a:gd name="adj2" fmla="val 6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2" name="Striped Right Arrow 11"/>
          <p:cNvSpPr/>
          <p:nvPr/>
        </p:nvSpPr>
        <p:spPr>
          <a:xfrm>
            <a:off x="5719233" y="4837112"/>
            <a:ext cx="1828800" cy="762000"/>
          </a:xfrm>
          <a:prstGeom prst="stripedRightArrow">
            <a:avLst>
              <a:gd name="adj1" fmla="val 50001"/>
              <a:gd name="adj2" fmla="val 6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05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6" grpId="0"/>
      <p:bldP spid="16" grpId="1"/>
      <p:bldP spid="17" grpId="0" animBg="1"/>
      <p:bldP spid="17" grpId="1" animBg="1"/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29600" cy="56692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zh-TW" sz="3600" dirty="0" smtClean="0"/>
              <a:t>The Main frame</a:t>
            </a:r>
            <a:endParaRPr lang="zh-TW" altLang="en-US" sz="3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11428"/>
            <a:ext cx="6096000" cy="5586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群組 1"/>
          <p:cNvGrpSpPr/>
          <p:nvPr/>
        </p:nvGrpSpPr>
        <p:grpSpPr>
          <a:xfrm>
            <a:off x="1676400" y="1346200"/>
            <a:ext cx="5981700" cy="5251381"/>
            <a:chOff x="1676400" y="1346200"/>
            <a:chExt cx="5981700" cy="5251381"/>
          </a:xfrm>
        </p:grpSpPr>
        <p:sp>
          <p:nvSpPr>
            <p:cNvPr id="16" name="Rounded Rectangle 15"/>
            <p:cNvSpPr/>
            <p:nvPr/>
          </p:nvSpPr>
          <p:spPr>
            <a:xfrm>
              <a:off x="1790700" y="1346200"/>
              <a:ext cx="5867400" cy="1092200"/>
            </a:xfrm>
            <a:prstGeom prst="roundRect">
              <a:avLst/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477000" y="2420204"/>
              <a:ext cx="1181100" cy="3523397"/>
            </a:xfrm>
            <a:prstGeom prst="roundRect">
              <a:avLst/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048000" y="2420205"/>
              <a:ext cx="3429000" cy="3523396"/>
            </a:xfrm>
            <a:prstGeom prst="roundRect">
              <a:avLst>
                <a:gd name="adj" fmla="val 6297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676400" y="2438401"/>
              <a:ext cx="1371600" cy="3505200"/>
            </a:xfrm>
            <a:prstGeom prst="roundRect">
              <a:avLst/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790700" y="6051481"/>
              <a:ext cx="5867400" cy="546100"/>
            </a:xfrm>
            <a:prstGeom prst="roundRect">
              <a:avLst/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</p:grpSp>
      <p:sp>
        <p:nvSpPr>
          <p:cNvPr id="10" name="TextBox 7"/>
          <p:cNvSpPr txBox="1"/>
          <p:nvPr/>
        </p:nvSpPr>
        <p:spPr>
          <a:xfrm>
            <a:off x="6400800" y="2771787"/>
            <a:ext cx="3181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err="1" smtClean="0"/>
              <a:t>BorderLayout</a:t>
            </a:r>
            <a:r>
              <a:rPr lang="en-US" altLang="zh-TW" sz="2800" dirty="0" smtClean="0"/>
              <a:t>.</a:t>
            </a:r>
          </a:p>
          <a:p>
            <a:endParaRPr lang="en-US" altLang="zh-TW" sz="2800" dirty="0"/>
          </a:p>
          <a:p>
            <a:r>
              <a:rPr lang="en-US" altLang="zh-TW" sz="2800" dirty="0" smtClean="0"/>
              <a:t>5 individual </a:t>
            </a:r>
            <a:r>
              <a:rPr lang="en-US" altLang="zh-TW" sz="2800" dirty="0" err="1" smtClean="0"/>
              <a:t>JPanel</a:t>
            </a:r>
            <a:r>
              <a:rPr lang="en-US" altLang="zh-TW" sz="2800" dirty="0" smtClean="0"/>
              <a:t> 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790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175 -0.0101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50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16875 -0.0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3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7392" y="228600"/>
            <a:ext cx="8229600" cy="56692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zh-TW" sz="3600" dirty="0" err="1" smtClean="0"/>
              <a:t>Cpu</a:t>
            </a:r>
            <a:r>
              <a:rPr lang="en-US" altLang="zh-TW" sz="3600" dirty="0" smtClean="0"/>
              <a:t> logo panel</a:t>
            </a:r>
            <a:endParaRPr lang="zh-TW" altLang="en-US" sz="3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" b="72733"/>
          <a:stretch/>
        </p:blipFill>
        <p:spPr bwMode="auto">
          <a:xfrm>
            <a:off x="534692" y="1089960"/>
            <a:ext cx="3938060" cy="101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D:\cpu\i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07" y="2448614"/>
            <a:ext cx="1323385" cy="9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cpu\i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303" y="2426770"/>
            <a:ext cx="1381378" cy="104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cpu\i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708" y="2401920"/>
            <a:ext cx="1385368" cy="104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cpu\am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99" y="4562565"/>
            <a:ext cx="2181225" cy="59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cpu\Intel_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344" y="4276770"/>
            <a:ext cx="1894647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stCxn id="2050" idx="3"/>
            <a:endCxn id="2051" idx="1"/>
          </p:cNvCxnSpPr>
          <p:nvPr/>
        </p:nvCxnSpPr>
        <p:spPr>
          <a:xfrm>
            <a:off x="2439692" y="2947089"/>
            <a:ext cx="1455611" cy="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051" idx="3"/>
          </p:cNvCxnSpPr>
          <p:nvPr/>
        </p:nvCxnSpPr>
        <p:spPr>
          <a:xfrm>
            <a:off x="5276681" y="2947089"/>
            <a:ext cx="1409986" cy="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837681" y="3445564"/>
            <a:ext cx="567712" cy="831206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54" idx="1"/>
            <a:endCxn id="2053" idx="3"/>
          </p:cNvCxnSpPr>
          <p:nvPr/>
        </p:nvCxnSpPr>
        <p:spPr>
          <a:xfrm flipH="1">
            <a:off x="3959224" y="4857795"/>
            <a:ext cx="1780120" cy="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8"/>
          <a:srcRect b="52674"/>
          <a:stretch/>
        </p:blipFill>
        <p:spPr>
          <a:xfrm>
            <a:off x="-5509007" y="1371600"/>
            <a:ext cx="5238750" cy="225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8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L 0.81597 0.0467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99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6928"/>
          </a:xfrm>
        </p:spPr>
        <p:txBody>
          <a:bodyPr/>
          <a:lstStyle/>
          <a:p>
            <a:pPr algn="ctr"/>
            <a:r>
              <a:rPr lang="en-US" altLang="zh-TW" sz="3600" dirty="0" smtClean="0"/>
              <a:t>Display  information  area</a:t>
            </a:r>
            <a:endParaRPr lang="zh-TW" alt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72" b="18872"/>
          <a:stretch/>
        </p:blipFill>
        <p:spPr bwMode="auto">
          <a:xfrm>
            <a:off x="457200" y="2569003"/>
            <a:ext cx="8013700" cy="4079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152400" y="1245172"/>
            <a:ext cx="8763000" cy="5403534"/>
            <a:chOff x="152400" y="1245172"/>
            <a:chExt cx="8763000" cy="5403534"/>
          </a:xfrm>
        </p:grpSpPr>
        <p:sp>
          <p:nvSpPr>
            <p:cNvPr id="13" name="Rounded Rectangle 12"/>
            <p:cNvSpPr/>
            <p:nvPr/>
          </p:nvSpPr>
          <p:spPr>
            <a:xfrm>
              <a:off x="2362200" y="1245172"/>
              <a:ext cx="4495800" cy="5403534"/>
            </a:xfrm>
            <a:prstGeom prst="roundRect">
              <a:avLst>
                <a:gd name="adj" fmla="val 4802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52400" y="1245172"/>
              <a:ext cx="2209800" cy="5403534"/>
            </a:xfrm>
            <a:prstGeom prst="roundRect">
              <a:avLst>
                <a:gd name="adj" fmla="val 7472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858000" y="1245172"/>
              <a:ext cx="2057400" cy="5403534"/>
            </a:xfrm>
            <a:prstGeom prst="roundRect">
              <a:avLst>
                <a:gd name="adj" fmla="val 7778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52700" y="1491393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Check states in real time</a:t>
            </a:r>
            <a:endParaRPr lang="zh-TW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162800" y="1245172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choose worked</a:t>
            </a:r>
            <a:endParaRPr lang="zh-TW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368283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Verify </a:t>
            </a:r>
          </a:p>
          <a:p>
            <a:r>
              <a:rPr lang="en-US" altLang="zh-TW" sz="2800" dirty="0"/>
              <a:t>R</a:t>
            </a:r>
            <a:r>
              <a:rPr lang="en-US" altLang="zh-TW" sz="2800" dirty="0" smtClean="0"/>
              <a:t>equirement</a:t>
            </a:r>
            <a:endParaRPr lang="zh-TW" altLang="en-US" sz="2800" dirty="0"/>
          </a:p>
        </p:txBody>
      </p:sp>
      <p:sp>
        <p:nvSpPr>
          <p:cNvPr id="16" name="Curved Up Arrow 15"/>
          <p:cNvSpPr/>
          <p:nvPr/>
        </p:nvSpPr>
        <p:spPr>
          <a:xfrm>
            <a:off x="647700" y="3810000"/>
            <a:ext cx="2476500" cy="1066800"/>
          </a:xfrm>
          <a:prstGeom prst="curvedUpArrow">
            <a:avLst>
              <a:gd name="adj1" fmla="val 25000"/>
              <a:gd name="adj2" fmla="val 50360"/>
              <a:gd name="adj3" fmla="val 25000"/>
            </a:avLst>
          </a:prstGeom>
          <a:solidFill>
            <a:srgbClr val="FFC000">
              <a:alpha val="73000"/>
            </a:srgb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 flipH="1">
            <a:off x="3886200" y="4608854"/>
            <a:ext cx="3727450" cy="1868146"/>
          </a:xfrm>
          <a:prstGeom prst="curvedUpArrow">
            <a:avLst>
              <a:gd name="adj1" fmla="val 25000"/>
              <a:gd name="adj2" fmla="val 70776"/>
              <a:gd name="adj3" fmla="val 25000"/>
            </a:avLst>
          </a:prstGeom>
          <a:solidFill>
            <a:srgbClr val="FFC000">
              <a:alpha val="73000"/>
            </a:srgb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00675" y="1143000"/>
            <a:ext cx="52387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1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8125 0.0057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25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3" grpId="0"/>
      <p:bldP spid="3" grpId="1"/>
      <p:bldP spid="8" grpId="0"/>
      <p:bldP spid="8" grpId="1"/>
      <p:bldP spid="9" grpId="0"/>
      <p:bldP spid="9" grpId="1"/>
      <p:bldP spid="16" grpId="0" animBg="1"/>
      <p:bldP spid="16" grpId="1" animBg="1"/>
      <p:bldP spid="19" grpId="0" animBg="1"/>
      <p:bldP spid="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5646"/>
            <a:ext cx="7924800" cy="868362"/>
          </a:xfrm>
        </p:spPr>
        <p:txBody>
          <a:bodyPr/>
          <a:lstStyle/>
          <a:p>
            <a:pPr algn="ctr"/>
            <a:r>
              <a:rPr lang="en-US" altLang="zh-TW" sz="4800" dirty="0" smtClean="0"/>
              <a:t>The test frame</a:t>
            </a:r>
            <a:endParaRPr lang="zh-TW" altLang="en-US" sz="4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757" y="1273011"/>
            <a:ext cx="44958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群組 15"/>
          <p:cNvGrpSpPr/>
          <p:nvPr/>
        </p:nvGrpSpPr>
        <p:grpSpPr>
          <a:xfrm>
            <a:off x="476794" y="1245172"/>
            <a:ext cx="8133806" cy="5108003"/>
            <a:chOff x="476794" y="1245172"/>
            <a:chExt cx="8133806" cy="5108003"/>
          </a:xfrm>
        </p:grpSpPr>
        <p:sp>
          <p:nvSpPr>
            <p:cNvPr id="9" name="Rounded Rectangle 8"/>
            <p:cNvSpPr/>
            <p:nvPr/>
          </p:nvSpPr>
          <p:spPr>
            <a:xfrm>
              <a:off x="476794" y="4267200"/>
              <a:ext cx="8133806" cy="851263"/>
            </a:xfrm>
            <a:prstGeom prst="roundRect">
              <a:avLst>
                <a:gd name="adj" fmla="val 27318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grpSp>
          <p:nvGrpSpPr>
            <p:cNvPr id="3" name="群組 2"/>
            <p:cNvGrpSpPr/>
            <p:nvPr/>
          </p:nvGrpSpPr>
          <p:grpSpPr>
            <a:xfrm>
              <a:off x="476794" y="1245172"/>
              <a:ext cx="8133806" cy="5108003"/>
              <a:chOff x="476794" y="1245172"/>
              <a:chExt cx="8133806" cy="5108003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476794" y="1245172"/>
                <a:ext cx="8133806" cy="812228"/>
              </a:xfrm>
              <a:prstGeom prst="roundRect">
                <a:avLst>
                  <a:gd name="adj" fmla="val 27318"/>
                </a:avLst>
              </a:prstGeom>
              <a:noFill/>
              <a:ln w="88900" cap="flat" cmpd="sng">
                <a:solidFill>
                  <a:srgbClr val="FF0000"/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476794" y="2057400"/>
                <a:ext cx="8133806" cy="2209800"/>
              </a:xfrm>
              <a:prstGeom prst="roundRect">
                <a:avLst>
                  <a:gd name="adj" fmla="val 7373"/>
                </a:avLst>
              </a:prstGeom>
              <a:noFill/>
              <a:ln w="88900" cap="flat" cmpd="sng">
                <a:solidFill>
                  <a:srgbClr val="FF0000"/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76794" y="5118463"/>
                <a:ext cx="8133806" cy="1234712"/>
              </a:xfrm>
              <a:prstGeom prst="roundRect">
                <a:avLst>
                  <a:gd name="adj" fmla="val 27318"/>
                </a:avLst>
              </a:prstGeom>
              <a:noFill/>
              <a:ln w="88900" cap="flat" cmpd="sng">
                <a:solidFill>
                  <a:srgbClr val="FF0000"/>
                </a:solidFill>
                <a:prstDash val="solid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5170714" y="1420453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Setting number of Cycles </a:t>
            </a:r>
            <a:endParaRPr lang="zh-TW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164183" y="2290689"/>
            <a:ext cx="2614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Compare Bar   </a:t>
            </a:r>
          </a:p>
          <a:p>
            <a:endParaRPr lang="zh-TW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170714" y="4397829"/>
            <a:ext cx="3211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Result Bar   </a:t>
            </a:r>
          </a:p>
          <a:p>
            <a:endParaRPr lang="zh-TW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70714" y="5499789"/>
            <a:ext cx="3211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Show final Scores </a:t>
            </a:r>
          </a:p>
          <a:p>
            <a:endParaRPr lang="zh-TW" altLang="en-US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135" y="3410744"/>
            <a:ext cx="3999566" cy="1841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Curved Up Arrow 16"/>
          <p:cNvSpPr/>
          <p:nvPr/>
        </p:nvSpPr>
        <p:spPr>
          <a:xfrm>
            <a:off x="2067197" y="2057400"/>
            <a:ext cx="2276203" cy="1066800"/>
          </a:xfrm>
          <a:prstGeom prst="curvedUpArrow">
            <a:avLst>
              <a:gd name="adj1" fmla="val 25000"/>
              <a:gd name="adj2" fmla="val 50360"/>
              <a:gd name="adj3" fmla="val 25000"/>
            </a:avLst>
          </a:prstGeom>
          <a:solidFill>
            <a:srgbClr val="FFC000">
              <a:alpha val="9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Curved Up Arrow 17"/>
          <p:cNvSpPr/>
          <p:nvPr/>
        </p:nvSpPr>
        <p:spPr>
          <a:xfrm flipH="1">
            <a:off x="2514598" y="1882118"/>
            <a:ext cx="667295" cy="415497"/>
          </a:xfrm>
          <a:prstGeom prst="curvedUpArrow">
            <a:avLst>
              <a:gd name="adj1" fmla="val 25000"/>
              <a:gd name="adj2" fmla="val 50360"/>
              <a:gd name="adj3" fmla="val 25000"/>
            </a:avLst>
          </a:prstGeom>
          <a:solidFill>
            <a:srgbClr val="FFC000">
              <a:alpha val="9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Left-Up Arrow 4"/>
          <p:cNvSpPr/>
          <p:nvPr/>
        </p:nvSpPr>
        <p:spPr>
          <a:xfrm>
            <a:off x="4343400" y="4495800"/>
            <a:ext cx="3733800" cy="1706371"/>
          </a:xfrm>
          <a:prstGeom prst="leftUpArrow">
            <a:avLst>
              <a:gd name="adj1" fmla="val 18358"/>
              <a:gd name="adj2" fmla="val 21296"/>
              <a:gd name="adj3" fmla="val 25000"/>
            </a:avLst>
          </a:prstGeom>
          <a:solidFill>
            <a:srgbClr val="FFC000">
              <a:alpha val="9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Bent-Up Arrow 5"/>
          <p:cNvSpPr/>
          <p:nvPr/>
        </p:nvSpPr>
        <p:spPr>
          <a:xfrm flipV="1">
            <a:off x="4820194" y="1651285"/>
            <a:ext cx="2571206" cy="2006314"/>
          </a:xfrm>
          <a:prstGeom prst="bentUpArrow">
            <a:avLst>
              <a:gd name="adj1" fmla="val 17187"/>
              <a:gd name="adj2" fmla="val 22396"/>
              <a:gd name="adj3" fmla="val 25000"/>
            </a:avLst>
          </a:prstGeom>
          <a:solidFill>
            <a:srgbClr val="FFC000">
              <a:alpha val="9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Up-Down Arrow 14"/>
          <p:cNvSpPr/>
          <p:nvPr/>
        </p:nvSpPr>
        <p:spPr>
          <a:xfrm>
            <a:off x="2238649" y="4696514"/>
            <a:ext cx="486045" cy="806958"/>
          </a:xfrm>
          <a:prstGeom prst="upDownArrow">
            <a:avLst/>
          </a:prstGeom>
          <a:solidFill>
            <a:srgbClr val="FFC000">
              <a:alpha val="9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2334" y="867937"/>
            <a:ext cx="4520546" cy="508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6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-0.16406 0.0053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12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L 0.73663 0.0571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49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7" grpId="0" animBg="1"/>
      <p:bldP spid="17" grpId="1" animBg="1"/>
      <p:bldP spid="18" grpId="0" animBg="1"/>
      <p:bldP spid="18" grpId="1" animBg="1"/>
      <p:bldP spid="5" grpId="0" animBg="1"/>
      <p:bldP spid="5" grpId="1" animBg="1"/>
      <p:bldP spid="6" grpId="0" animBg="1"/>
      <p:bldP spid="6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566928"/>
          </a:xfrm>
        </p:spPr>
        <p:txBody>
          <a:bodyPr/>
          <a:lstStyle/>
          <a:p>
            <a:pPr algn="ctr"/>
            <a:r>
              <a:rPr lang="en-US" altLang="zh-TW" sz="3600" dirty="0" smtClean="0"/>
              <a:t>The monitor  frame</a:t>
            </a:r>
            <a:endParaRPr lang="zh-TW" altLang="en-US" sz="36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6873" y="1540812"/>
            <a:ext cx="1756922" cy="375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群組 2"/>
          <p:cNvGrpSpPr/>
          <p:nvPr/>
        </p:nvGrpSpPr>
        <p:grpSpPr>
          <a:xfrm>
            <a:off x="1801948" y="1765014"/>
            <a:ext cx="5894252" cy="3581400"/>
            <a:chOff x="1801948" y="1765014"/>
            <a:chExt cx="5894252" cy="3581400"/>
          </a:xfrm>
        </p:grpSpPr>
        <p:sp>
          <p:nvSpPr>
            <p:cNvPr id="20" name="Rounded Rectangle 19"/>
            <p:cNvSpPr/>
            <p:nvPr/>
          </p:nvSpPr>
          <p:spPr>
            <a:xfrm>
              <a:off x="1801948" y="1765014"/>
              <a:ext cx="5894252" cy="3581400"/>
            </a:xfrm>
            <a:prstGeom prst="roundRect">
              <a:avLst>
                <a:gd name="adj" fmla="val 9052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182948" y="2298414"/>
              <a:ext cx="5513252" cy="2908014"/>
            </a:xfrm>
            <a:prstGeom prst="roundRect">
              <a:avLst>
                <a:gd name="adj" fmla="val 8976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286000" y="4534472"/>
              <a:ext cx="5181600" cy="570928"/>
            </a:xfrm>
            <a:prstGeom prst="roundRect">
              <a:avLst>
                <a:gd name="adj" fmla="val 27318"/>
              </a:avLst>
            </a:prstGeom>
            <a:noFill/>
            <a:ln w="889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682999" y="4534472"/>
            <a:ext cx="378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 smtClean="0"/>
              <a:t>JLable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show percentage. </a:t>
            </a:r>
          </a:p>
          <a:p>
            <a:endParaRPr lang="zh-TW" alt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695699" y="2699889"/>
            <a:ext cx="3784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 smtClean="0"/>
              <a:t>Fill</a:t>
            </a:r>
            <a:r>
              <a:rPr lang="en-US" altLang="zh-TW" sz="2400" dirty="0" err="1"/>
              <a:t>R</a:t>
            </a:r>
            <a:r>
              <a:rPr lang="en-US" altLang="zh-TW" sz="2400" dirty="0" err="1" smtClean="0"/>
              <a:t>ectangle</a:t>
            </a:r>
            <a:r>
              <a:rPr lang="en-US" altLang="zh-TW" sz="2400" dirty="0" smtClean="0"/>
              <a:t> display percentage of CPU. </a:t>
            </a:r>
          </a:p>
          <a:p>
            <a:endParaRPr lang="zh-TW" alt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656873" y="1813581"/>
            <a:ext cx="3784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Used jpg file as a background.</a:t>
            </a:r>
            <a:endParaRPr lang="zh-TW" altLang="en-US" sz="2400" dirty="0"/>
          </a:p>
        </p:txBody>
      </p:sp>
      <p:sp>
        <p:nvSpPr>
          <p:cNvPr id="18" name="TextBox 13"/>
          <p:cNvSpPr txBox="1"/>
          <p:nvPr/>
        </p:nvSpPr>
        <p:spPr>
          <a:xfrm>
            <a:off x="685800" y="5425183"/>
            <a:ext cx="1828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Under 50%</a:t>
            </a:r>
          </a:p>
          <a:p>
            <a:endParaRPr lang="zh-TW" altLang="en-US" sz="2400" dirty="0"/>
          </a:p>
        </p:txBody>
      </p:sp>
      <p:grpSp>
        <p:nvGrpSpPr>
          <p:cNvPr id="19" name="Group 2"/>
          <p:cNvGrpSpPr/>
          <p:nvPr/>
        </p:nvGrpSpPr>
        <p:grpSpPr>
          <a:xfrm>
            <a:off x="-2408679" y="-621888"/>
            <a:ext cx="1981199" cy="4773803"/>
            <a:chOff x="723629" y="685800"/>
            <a:chExt cx="1981199" cy="4773803"/>
          </a:xfrm>
        </p:grpSpPr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29" y="685800"/>
              <a:ext cx="1762125" cy="3762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" name="TextBox 17"/>
            <p:cNvSpPr txBox="1"/>
            <p:nvPr/>
          </p:nvSpPr>
          <p:spPr>
            <a:xfrm>
              <a:off x="876029" y="4628606"/>
              <a:ext cx="18287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 smtClean="0"/>
                <a:t>Over 50%</a:t>
              </a:r>
            </a:p>
            <a:p>
              <a:endParaRPr lang="zh-TW" altLang="en-US" sz="2400" dirty="0"/>
            </a:p>
          </p:txBody>
        </p:sp>
      </p:grpSp>
      <p:grpSp>
        <p:nvGrpSpPr>
          <p:cNvPr id="28" name="Group 3"/>
          <p:cNvGrpSpPr/>
          <p:nvPr/>
        </p:nvGrpSpPr>
        <p:grpSpPr>
          <a:xfrm>
            <a:off x="-2511867" y="3301868"/>
            <a:ext cx="1968499" cy="4737104"/>
            <a:chOff x="6553200" y="2120898"/>
            <a:chExt cx="1968499" cy="4737104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2120898"/>
              <a:ext cx="1762125" cy="3762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TextBox 18"/>
            <p:cNvSpPr txBox="1"/>
            <p:nvPr/>
          </p:nvSpPr>
          <p:spPr>
            <a:xfrm>
              <a:off x="6692900" y="6027005"/>
              <a:ext cx="18287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 smtClean="0"/>
                <a:t>Over 90%</a:t>
              </a:r>
            </a:p>
            <a:p>
              <a:endParaRPr lang="zh-TW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899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-0.20434 0.003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26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34 0.00324 L -0.34601 0.0018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65503 0.3115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43" y="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0.9809 -0.258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45" y="-1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1"/>
      <p:bldP spid="23" grpId="2"/>
      <p:bldP spid="24" grpId="0"/>
      <p:bldP spid="24" grpId="1"/>
      <p:bldP spid="25" grpId="0"/>
      <p:bldP spid="25" grpId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1786128"/>
          </a:xfrm>
        </p:spPr>
        <p:txBody>
          <a:bodyPr/>
          <a:lstStyle/>
          <a:p>
            <a:pPr algn="ctr"/>
            <a:r>
              <a:rPr lang="en-US" altLang="zh-TW" sz="4400" dirty="0"/>
              <a:t>demonstration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6010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412</TotalTime>
  <Words>99</Words>
  <Application>Microsoft Office PowerPoint</Application>
  <PresentationFormat>如螢幕大小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微軟正黑體</vt:lpstr>
      <vt:lpstr>Arial</vt:lpstr>
      <vt:lpstr>Arial Narrow</vt:lpstr>
      <vt:lpstr>Horizon</vt:lpstr>
      <vt:lpstr>CS 480 Team Project</vt:lpstr>
      <vt:lpstr>The structure of program </vt:lpstr>
      <vt:lpstr>PowerPoint 簡報</vt:lpstr>
      <vt:lpstr>PowerPoint 簡報</vt:lpstr>
      <vt:lpstr>Display  information  area</vt:lpstr>
      <vt:lpstr>The test frame</vt:lpstr>
      <vt:lpstr>The monitor  frame</vt:lpstr>
      <vt:lpstr>demonstration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480 Team Project</dc:title>
  <dc:creator>M11x</dc:creator>
  <cp:lastModifiedBy>kof.kofx@gmail.com</cp:lastModifiedBy>
  <cp:revision>34</cp:revision>
  <dcterms:created xsi:type="dcterms:W3CDTF">2006-08-16T00:00:00Z</dcterms:created>
  <dcterms:modified xsi:type="dcterms:W3CDTF">2012-12-07T09:15:43Z</dcterms:modified>
</cp:coreProperties>
</file>